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jp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4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SPOTBOX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875600" y="2567575"/>
            <a:ext cx="61437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Project Owner : Burakhan SEVİM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Mentor : Dr. Cihat ÇETİNKAYA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Muğla Sıtkı Koçman Üniversitesi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65500" y="-59550"/>
            <a:ext cx="4045200" cy="7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Motivation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265500" y="2940850"/>
            <a:ext cx="4045200" cy="22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             </a:t>
            </a:r>
            <a:r>
              <a:rPr lang="tr" sz="2400"/>
              <a:t>JUKEBOX </a:t>
            </a:r>
            <a:endParaRPr sz="2400"/>
          </a:p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4750600" y="0"/>
            <a:ext cx="43935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tr"/>
              <a:t>Early bird gets the worm.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650" y="3355525"/>
            <a:ext cx="1787851" cy="178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arly bird gets the worm. ile ilgili görsel sonucu"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825" y="0"/>
            <a:ext cx="46061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fe ile ilgili görsel sonucu"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325" y="505329"/>
            <a:ext cx="3991549" cy="2435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252175" y="0"/>
            <a:ext cx="8520600" cy="7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Worldwide Spotify Usage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1075"/>
            <a:ext cx="5226850" cy="42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6850" y="1107275"/>
            <a:ext cx="3917151" cy="37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192150" y="1470950"/>
            <a:ext cx="11442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Paid</a:t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6122700" y="1470950"/>
            <a:ext cx="11442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Free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4710875" y="1394025"/>
            <a:ext cx="10671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 rot="-973">
            <a:off x="6965150" y="2724971"/>
            <a:ext cx="21195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6091000" y="2796725"/>
            <a:ext cx="13845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75"/>
            <a:ext cx="90846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490250" y="526350"/>
            <a:ext cx="6067200" cy="4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000"/>
              <a:t>TECHNOLOGIES</a:t>
            </a:r>
            <a:endParaRPr sz="3000"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450" y="1253850"/>
            <a:ext cx="3047949" cy="278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25" y="1253850"/>
            <a:ext cx="3919525" cy="278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